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462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08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146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5041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212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238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370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43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9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9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894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D325F-CFB3-4E37-81B9-68FADDB1A01D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9DA95-8B50-43E7-B7CC-F3373BD57F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178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67" y="14892"/>
            <a:ext cx="8386666" cy="684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28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-17201"/>
            <a:ext cx="8388424" cy="685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3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57" y="0"/>
            <a:ext cx="8322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00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16" y="44624"/>
            <a:ext cx="8409568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0436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2012-08-31T13:23:08Z</dcterms:created>
  <dcterms:modified xsi:type="dcterms:W3CDTF">2012-08-31T13:24:26Z</dcterms:modified>
</cp:coreProperties>
</file>