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62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08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46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04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2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3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7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9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4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325F-CFB3-4E37-81B9-68FADDB1A01D}" type="datetimeFigureOut">
              <a:rPr lang="nl-NL" smtClean="0"/>
              <a:t>31-8-2012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DA95-8B50-43E7-B7CC-F3373BD57F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78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7" y="14892"/>
            <a:ext cx="8386666" cy="684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8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-17201"/>
            <a:ext cx="8388424" cy="685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4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7" y="0"/>
            <a:ext cx="8322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0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" y="44624"/>
            <a:ext cx="840956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4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2012-08-31T13:23:08Z</dcterms:created>
  <dcterms:modified xsi:type="dcterms:W3CDTF">2012-08-31T13:24:26Z</dcterms:modified>
</cp:coreProperties>
</file>