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9C8E-39E1-4F0C-A626-37C77FE91A59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1FE3-2D58-4783-9A21-81F434E39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77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9C8E-39E1-4F0C-A626-37C77FE91A59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1FE3-2D58-4783-9A21-81F434E39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45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9C8E-39E1-4F0C-A626-37C77FE91A59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1FE3-2D58-4783-9A21-81F434E39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28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9C8E-39E1-4F0C-A626-37C77FE91A59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1FE3-2D58-4783-9A21-81F434E39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76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9C8E-39E1-4F0C-A626-37C77FE91A59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1FE3-2D58-4783-9A21-81F434E39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780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9C8E-39E1-4F0C-A626-37C77FE91A59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1FE3-2D58-4783-9A21-81F434E39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25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9C8E-39E1-4F0C-A626-37C77FE91A59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1FE3-2D58-4783-9A21-81F434E39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55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9C8E-39E1-4F0C-A626-37C77FE91A59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1FE3-2D58-4783-9A21-81F434E39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82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9C8E-39E1-4F0C-A626-37C77FE91A59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1FE3-2D58-4783-9A21-81F434E39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620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9C8E-39E1-4F0C-A626-37C77FE91A59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1FE3-2D58-4783-9A21-81F434E39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167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9C8E-39E1-4F0C-A626-37C77FE91A59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1FE3-2D58-4783-9A21-81F434E39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54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B9C8E-39E1-4F0C-A626-37C77FE91A59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F1FE3-2D58-4783-9A21-81F434E39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46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G:\Linda Boek Marjo - kopie\Linda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80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69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G:\Linda Boek Marjo - kopie\Linda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90"/>
            <a:ext cx="8532440" cy="685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89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G:\Linda Boek Marjo - kopie\Linda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9946"/>
            <a:ext cx="8566267" cy="687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38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G:\Linda Boek Marjo - kopie\Linda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23323" cy="686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0660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Diavoorstelling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</dc:creator>
  <cp:lastModifiedBy>Susan</cp:lastModifiedBy>
  <cp:revision>2</cp:revision>
  <dcterms:created xsi:type="dcterms:W3CDTF">2012-08-31T13:08:20Z</dcterms:created>
  <dcterms:modified xsi:type="dcterms:W3CDTF">2012-08-31T13:11:28Z</dcterms:modified>
</cp:coreProperties>
</file>