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57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7772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6456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728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0764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7800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2253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455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582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620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1670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540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B9C8E-39E1-4F0C-A626-37C77FE91A5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F1FE3-2D58-4783-9A21-81F434E39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469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5801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697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590"/>
            <a:ext cx="8532440" cy="685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894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19946"/>
            <a:ext cx="8566267" cy="687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380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G:\Linda Boek Marjo - kopie\Linda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423323" cy="686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06600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2</cp:revision>
  <dcterms:created xsi:type="dcterms:W3CDTF">2012-08-31T13:08:20Z</dcterms:created>
  <dcterms:modified xsi:type="dcterms:W3CDTF">2012-08-31T13:11:28Z</dcterms:modified>
</cp:coreProperties>
</file>