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7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0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7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52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5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16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59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7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0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8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5814-4691-494C-A66F-230F32CB11E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3C2CF-3255-4069-A127-642F11AF9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37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-23103"/>
            <a:ext cx="8244408" cy="68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7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39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34" y="1"/>
            <a:ext cx="8562532" cy="68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4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38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30069"/>
            <a:ext cx="8748464" cy="6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0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40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66" y="1"/>
            <a:ext cx="8594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41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2012-08-30T18:18:03Z</dcterms:created>
  <dcterms:modified xsi:type="dcterms:W3CDTF">2012-08-31T12:47:34Z</dcterms:modified>
</cp:coreProperties>
</file>