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15814-4691-494C-A66F-230F32CB11E4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3C2CF-3255-4069-A127-642F11AF920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8781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15814-4691-494C-A66F-230F32CB11E4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3C2CF-3255-4069-A127-642F11AF920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17908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15814-4691-494C-A66F-230F32CB11E4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3C2CF-3255-4069-A127-642F11AF920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80735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15814-4691-494C-A66F-230F32CB11E4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3C2CF-3255-4069-A127-642F11AF920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4529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15814-4691-494C-A66F-230F32CB11E4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3C2CF-3255-4069-A127-642F11AF920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250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15814-4691-494C-A66F-230F32CB11E4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3C2CF-3255-4069-A127-642F11AF920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94162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15814-4691-494C-A66F-230F32CB11E4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3C2CF-3255-4069-A127-642F11AF920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01598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15814-4691-494C-A66F-230F32CB11E4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3C2CF-3255-4069-A127-642F11AF920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19759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15814-4691-494C-A66F-230F32CB11E4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3C2CF-3255-4069-A127-642F11AF920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43700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15814-4691-494C-A66F-230F32CB11E4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3C2CF-3255-4069-A127-642F11AF920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434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15814-4691-494C-A66F-230F32CB11E4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3C2CF-3255-4069-A127-642F11AF920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582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515814-4691-494C-A66F-230F32CB11E4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63C2CF-3255-4069-A127-642F11AF920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0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26" name="Picture 2" descr="G:\Linda Boek Marjo - kopie\Linda37.bmp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-23103"/>
            <a:ext cx="8244408" cy="6881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3177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3074" name="Picture 2" descr="G:\Linda Boek Marjo - kopie\Linda39.bmp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0734" y="1"/>
            <a:ext cx="8562532" cy="6872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10471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2050" name="Picture 2" descr="G:\Linda Boek Marjo - kopie\Linda38.bmp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-30069"/>
            <a:ext cx="8748464" cy="6888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1004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4098" name="Picture 2" descr="G:\Linda Boek Marjo - kopie\Linda40.bmp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4666" y="1"/>
            <a:ext cx="859466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664189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Diavoorstelling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5" baseType="lpstr">
      <vt:lpstr>Kantoorthema</vt:lpstr>
      <vt:lpstr>PowerPoint-presentatie</vt:lpstr>
      <vt:lpstr>PowerPoint-presentatie</vt:lpstr>
      <vt:lpstr>PowerPoint-presentatie</vt:lpstr>
      <vt:lpstr>PowerPoint-presentatie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Susan</dc:creator>
  <cp:lastModifiedBy>Susan</cp:lastModifiedBy>
  <cp:revision>2</cp:revision>
  <dcterms:created xsi:type="dcterms:W3CDTF">2012-08-30T18:18:03Z</dcterms:created>
  <dcterms:modified xsi:type="dcterms:W3CDTF">2012-08-31T12:47:34Z</dcterms:modified>
</cp:coreProperties>
</file>