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C3CB-287B-41C9-8751-E841B5D671A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1792-75D0-4F48-B203-E9635868D4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82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C3CB-287B-41C9-8751-E841B5D671A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1792-75D0-4F48-B203-E9635868D4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3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C3CB-287B-41C9-8751-E841B5D671A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1792-75D0-4F48-B203-E9635868D4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87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C3CB-287B-41C9-8751-E841B5D671A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1792-75D0-4F48-B203-E9635868D4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2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C3CB-287B-41C9-8751-E841B5D671A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1792-75D0-4F48-B203-E9635868D4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68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C3CB-287B-41C9-8751-E841B5D671A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1792-75D0-4F48-B203-E9635868D4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2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C3CB-287B-41C9-8751-E841B5D671A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1792-75D0-4F48-B203-E9635868D4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25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C3CB-287B-41C9-8751-E841B5D671A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1792-75D0-4F48-B203-E9635868D4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7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C3CB-287B-41C9-8751-E841B5D671A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1792-75D0-4F48-B203-E9635868D4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63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C3CB-287B-41C9-8751-E841B5D671A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1792-75D0-4F48-B203-E9635868D4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8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C3CB-287B-41C9-8751-E841B5D671A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1792-75D0-4F48-B203-E9635868D4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75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1C3CB-287B-41C9-8751-E841B5D671A9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1792-75D0-4F48-B203-E9635868D4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24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0" y="-36637"/>
            <a:ext cx="8770101" cy="68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9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7" y="0"/>
            <a:ext cx="8369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8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17750"/>
            <a:ext cx="8388424" cy="68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8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G:\Linda Boek Marjo - kopie\Linda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6" y="0"/>
            <a:ext cx="8527848" cy="68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202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2012-08-31T13:13:17Z</dcterms:created>
  <dcterms:modified xsi:type="dcterms:W3CDTF">2012-08-31T13:14:35Z</dcterms:modified>
</cp:coreProperties>
</file>