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8DF3-34C4-452F-A162-83EEE1FFB63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0014-1160-4323-B97D-914C63B02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72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8DF3-34C4-452F-A162-83EEE1FFB63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0014-1160-4323-B97D-914C63B02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91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8DF3-34C4-452F-A162-83EEE1FFB63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0014-1160-4323-B97D-914C63B02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65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8DF3-34C4-452F-A162-83EEE1FFB63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0014-1160-4323-B97D-914C63B02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58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8DF3-34C4-452F-A162-83EEE1FFB63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0014-1160-4323-B97D-914C63B02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19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8DF3-34C4-452F-A162-83EEE1FFB63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0014-1160-4323-B97D-914C63B02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584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8DF3-34C4-452F-A162-83EEE1FFB63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0014-1160-4323-B97D-914C63B02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28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8DF3-34C4-452F-A162-83EEE1FFB63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0014-1160-4323-B97D-914C63B02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84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8DF3-34C4-452F-A162-83EEE1FFB63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0014-1160-4323-B97D-914C63B02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87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8DF3-34C4-452F-A162-83EEE1FFB63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0014-1160-4323-B97D-914C63B02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42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8DF3-34C4-452F-A162-83EEE1FFB63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0014-1160-4323-B97D-914C63B02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75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68DF3-34C4-452F-A162-83EEE1FFB63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0014-1160-4323-B97D-914C63B02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7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1" y="26775"/>
            <a:ext cx="8459766" cy="68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1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7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93"/>
            <a:ext cx="846117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4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402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646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Kantoorthema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2012-08-30T18:50:44Z</dcterms:created>
  <dcterms:modified xsi:type="dcterms:W3CDTF">2012-08-30T18:52:03Z</dcterms:modified>
</cp:coreProperties>
</file>