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8DF3-34C4-452F-A162-83EEE1FFB63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014-1160-4323-B97D-914C63B028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2728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8DF3-34C4-452F-A162-83EEE1FFB63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014-1160-4323-B97D-914C63B028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0919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8DF3-34C4-452F-A162-83EEE1FFB63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014-1160-4323-B97D-914C63B028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8651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8DF3-34C4-452F-A162-83EEE1FFB63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014-1160-4323-B97D-914C63B028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0586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8DF3-34C4-452F-A162-83EEE1FFB63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014-1160-4323-B97D-914C63B028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1197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8DF3-34C4-452F-A162-83EEE1FFB63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014-1160-4323-B97D-914C63B028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5845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8DF3-34C4-452F-A162-83EEE1FFB63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014-1160-4323-B97D-914C63B028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5283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8DF3-34C4-452F-A162-83EEE1FFB63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014-1160-4323-B97D-914C63B028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2848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8DF3-34C4-452F-A162-83EEE1FFB63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014-1160-4323-B97D-914C63B028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1872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8DF3-34C4-452F-A162-83EEE1FFB63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014-1160-4323-B97D-914C63B028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4420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8DF3-34C4-452F-A162-83EEE1FFB63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014-1160-4323-B97D-914C63B028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275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68DF3-34C4-452F-A162-83EEE1FFB63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C0014-1160-4323-B97D-914C63B028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6796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91" y="26775"/>
            <a:ext cx="8459766" cy="683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41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074" name="Picture 2" descr="G:\Linda Boek Marjo - kopie\Linda77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593"/>
            <a:ext cx="846117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648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5402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56465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Diavoorstelling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4" baseType="lpstr">
      <vt:lpstr>Kantoorthema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1</cp:revision>
  <dcterms:created xsi:type="dcterms:W3CDTF">2012-08-30T18:50:44Z</dcterms:created>
  <dcterms:modified xsi:type="dcterms:W3CDTF">2012-08-30T18:52:03Z</dcterms:modified>
</cp:coreProperties>
</file>