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66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345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67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2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286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570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541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676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19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3164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841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72F84-5B82-4189-A7EC-761D58384543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A901B-70A7-4002-98C5-B117C21CB6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227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G:\Linda Boek Marjo - kopie\Linda41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1"/>
            <a:ext cx="8388674" cy="684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75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3074" name="Picture 2" descr="G:\Linda Boek Marjo - kopie\Linda43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168253"/>
            <a:ext cx="8062089" cy="6629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261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 descr="G:\Linda Boek Marjo - kopie\Linda42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1"/>
            <a:ext cx="84017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65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098" name="Picture 2" descr="G:\Linda Boek Marjo - kopie\Linda44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29141"/>
            <a:ext cx="8415295" cy="683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0189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Diavoorstelling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Susan</dc:creator>
  <cp:lastModifiedBy>Susan</cp:lastModifiedBy>
  <cp:revision>6</cp:revision>
  <dcterms:created xsi:type="dcterms:W3CDTF">2012-08-30T18:25:56Z</dcterms:created>
  <dcterms:modified xsi:type="dcterms:W3CDTF">2012-08-31T12:53:05Z</dcterms:modified>
</cp:coreProperties>
</file>