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87667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3451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76676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2225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2866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2570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3854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66767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19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73164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8414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B72F84-5B82-4189-A7EC-761D58384543}" type="datetimeFigureOut">
              <a:rPr lang="nl-NL" smtClean="0"/>
              <a:t>31-8-2012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A901B-70A7-4002-98C5-B117C21CB6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2277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 descr="G:\Linda Boek Marjo - kopie\Linda41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"/>
            <a:ext cx="8388674" cy="684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75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3074" name="Picture 2" descr="G:\Linda Boek Marjo - kopie\Linda43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168253"/>
            <a:ext cx="8062089" cy="6629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6261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G:\Linda Boek Marjo - kopie\Linda42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"/>
            <a:ext cx="840179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3654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098" name="Picture 2" descr="G:\Linda Boek Marjo - kopie\Linda44.bmp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29141"/>
            <a:ext cx="8415295" cy="6830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10189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Diavoorstelling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5" baseType="lpstr"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Susan</dc:creator>
  <cp:lastModifiedBy>Susan</cp:lastModifiedBy>
  <cp:revision>6</cp:revision>
  <dcterms:created xsi:type="dcterms:W3CDTF">2012-08-30T18:25:56Z</dcterms:created>
  <dcterms:modified xsi:type="dcterms:W3CDTF">2012-08-31T12:53:05Z</dcterms:modified>
</cp:coreProperties>
</file>