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7667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45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667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2225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86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70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54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767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19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164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414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72F84-5B82-4189-A7EC-761D58384543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A901B-70A7-4002-98C5-B117C21CB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27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41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"/>
            <a:ext cx="8388674" cy="684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75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43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68253"/>
            <a:ext cx="8062089" cy="662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26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42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"/>
            <a:ext cx="84017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654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44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141"/>
            <a:ext cx="8415295" cy="683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01899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6</cp:revision>
  <dcterms:created xsi:type="dcterms:W3CDTF">2012-08-30T18:25:56Z</dcterms:created>
  <dcterms:modified xsi:type="dcterms:W3CDTF">2012-08-31T12:53:05Z</dcterms:modified>
</cp:coreProperties>
</file>