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18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37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4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50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68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9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88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73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82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9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6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537A-81B2-4E0D-ADE3-E6CC69DA1232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19AB-DDD4-4554-B10D-6C0717786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5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4" y="15036"/>
            <a:ext cx="8300392" cy="683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G:\Linda Boek Marjo - kopie\Lind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1" y="0"/>
            <a:ext cx="8264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4" y="-25622"/>
            <a:ext cx="8456173" cy="68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G:\Linda Boek Marjo - kopie\Linda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-49191"/>
            <a:ext cx="8388424" cy="692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09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2012-08-31T13:20:40Z</dcterms:created>
  <dcterms:modified xsi:type="dcterms:W3CDTF">2012-08-31T13:22:04Z</dcterms:modified>
</cp:coreProperties>
</file>