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E537A-81B2-4E0D-ADE3-E6CC69DA1232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9AB-DDD4-4554-B10D-6C0717786D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118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E537A-81B2-4E0D-ADE3-E6CC69DA1232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9AB-DDD4-4554-B10D-6C0717786D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3374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E537A-81B2-4E0D-ADE3-E6CC69DA1232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9AB-DDD4-4554-B10D-6C0717786D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8419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E537A-81B2-4E0D-ADE3-E6CC69DA1232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9AB-DDD4-4554-B10D-6C0717786D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9500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E537A-81B2-4E0D-ADE3-E6CC69DA1232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9AB-DDD4-4554-B10D-6C0717786D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9680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E537A-81B2-4E0D-ADE3-E6CC69DA1232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9AB-DDD4-4554-B10D-6C0717786D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1930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E537A-81B2-4E0D-ADE3-E6CC69DA1232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9AB-DDD4-4554-B10D-6C0717786D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4888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E537A-81B2-4E0D-ADE3-E6CC69DA1232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9AB-DDD4-4554-B10D-6C0717786D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75730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E537A-81B2-4E0D-ADE3-E6CC69DA1232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9AB-DDD4-4554-B10D-6C0717786D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1824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E537A-81B2-4E0D-ADE3-E6CC69DA1232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9AB-DDD4-4554-B10D-6C0717786D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895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E537A-81B2-4E0D-ADE3-E6CC69DA1232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019AB-DDD4-4554-B10D-6C0717786D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8626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E537A-81B2-4E0D-ADE3-E6CC69DA1232}" type="datetimeFigureOut">
              <a:rPr lang="nl-NL" smtClean="0"/>
              <a:t>31-8-2012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019AB-DDD4-4554-B10D-6C0717786DA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6599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G:\Linda Boek Marjo - kopie\Linda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804" y="15036"/>
            <a:ext cx="8300392" cy="6830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3005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074" name="Picture 2" descr="G:\Linda Boek Marjo - kopie\Linda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01" y="0"/>
            <a:ext cx="82643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032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0" name="Picture 2" descr="G:\Linda Boek Marjo - kopie\Linda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14" y="-25622"/>
            <a:ext cx="8456173" cy="6883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1183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098" name="Picture 2" descr="G:\Linda Boek Marjo - kopie\Linda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88" y="-49191"/>
            <a:ext cx="8388424" cy="6921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860918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Diavoorstelling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Susan</dc:creator>
  <cp:lastModifiedBy>Susan</cp:lastModifiedBy>
  <cp:revision>1</cp:revision>
  <dcterms:created xsi:type="dcterms:W3CDTF">2012-08-31T13:20:40Z</dcterms:created>
  <dcterms:modified xsi:type="dcterms:W3CDTF">2012-08-31T13:22:04Z</dcterms:modified>
</cp:coreProperties>
</file>