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37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33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8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66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35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82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53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14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53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63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AC80F-074A-4B63-AC15-F34B3657E5A1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8C73-456E-4C9B-BC0F-0C31B5A78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18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7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97"/>
            <a:ext cx="8470536" cy="683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0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8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67351" cy="68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823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2012-08-30T18:53:36Z</dcterms:created>
  <dcterms:modified xsi:type="dcterms:W3CDTF">2012-08-30T18:57:12Z</dcterms:modified>
</cp:coreProperties>
</file>