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C80F-074A-4B63-AC15-F34B3657E5A1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8C73-456E-4C9B-BC0F-0C31B5A784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5378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C80F-074A-4B63-AC15-F34B3657E5A1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8C73-456E-4C9B-BC0F-0C31B5A784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5338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C80F-074A-4B63-AC15-F34B3657E5A1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8C73-456E-4C9B-BC0F-0C31B5A784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2841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C80F-074A-4B63-AC15-F34B3657E5A1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8C73-456E-4C9B-BC0F-0C31B5A784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219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C80F-074A-4B63-AC15-F34B3657E5A1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8C73-456E-4C9B-BC0F-0C31B5A784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3664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C80F-074A-4B63-AC15-F34B3657E5A1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8C73-456E-4C9B-BC0F-0C31B5A784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5354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C80F-074A-4B63-AC15-F34B3657E5A1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8C73-456E-4C9B-BC0F-0C31B5A784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0828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C80F-074A-4B63-AC15-F34B3657E5A1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8C73-456E-4C9B-BC0F-0C31B5A784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1535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C80F-074A-4B63-AC15-F34B3657E5A1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8C73-456E-4C9B-BC0F-0C31B5A784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7142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C80F-074A-4B63-AC15-F34B3657E5A1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8C73-456E-4C9B-BC0F-0C31B5A784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0538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C80F-074A-4B63-AC15-F34B3657E5A1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08C73-456E-4C9B-BC0F-0C31B5A784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3637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AC80F-074A-4B63-AC15-F34B3657E5A1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08C73-456E-4C9B-BC0F-0C31B5A784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1185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79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597"/>
            <a:ext cx="8470536" cy="683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209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81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8267351" cy="687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68237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Diavoorstelling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Kantoorthema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1</cp:revision>
  <dcterms:created xsi:type="dcterms:W3CDTF">2012-08-30T18:53:36Z</dcterms:created>
  <dcterms:modified xsi:type="dcterms:W3CDTF">2012-08-30T18:57:12Z</dcterms:modified>
</cp:coreProperties>
</file>