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7541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7130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759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5533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324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9056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3303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692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4182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371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302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C1D06-A3F2-4220-A13E-8F5FD2E98F8B}" type="datetimeFigureOut">
              <a:rPr lang="nl-NL" smtClean="0"/>
              <a:t>30-8-2012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47F00-6F89-4BEC-99F9-07AF357E24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690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G:\Linda Boek Marjo - kopie\Linda56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2" y="1"/>
            <a:ext cx="90433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139610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Susan</dc:creator>
  <cp:lastModifiedBy>Susan</cp:lastModifiedBy>
  <cp:revision>1</cp:revision>
  <dcterms:created xsi:type="dcterms:W3CDTF">2012-08-30T18:39:59Z</dcterms:created>
  <dcterms:modified xsi:type="dcterms:W3CDTF">2012-08-30T18:40:35Z</dcterms:modified>
</cp:coreProperties>
</file>