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541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13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59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53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324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9056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30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92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418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71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30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C1D06-A3F2-4220-A13E-8F5FD2E98F8B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47F00-6F89-4BEC-99F9-07AF357E24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90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5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2" y="1"/>
            <a:ext cx="9043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3961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2012-08-30T18:39:59Z</dcterms:created>
  <dcterms:modified xsi:type="dcterms:W3CDTF">2012-08-30T18:40:35Z</dcterms:modified>
</cp:coreProperties>
</file>