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89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160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94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342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485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83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516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784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525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26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4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8C540-98F6-4B75-BCD1-BEF05FA61CC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61E1B-547E-4495-BB50-4532916495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299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80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088"/>
            <a:ext cx="85650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39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8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366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3456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2012-08-30T18:53:51Z</dcterms:created>
  <dcterms:modified xsi:type="dcterms:W3CDTF">2012-08-30T18:57:41Z</dcterms:modified>
</cp:coreProperties>
</file>