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79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6040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340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355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303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95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8751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133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238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774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6653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E9607-B721-4693-A971-50C40D256813}" type="datetimeFigureOut">
              <a:rPr lang="nl-NL" smtClean="0"/>
              <a:t>30-8-2012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5C9B-0E76-429A-8A3E-DE7A642B1A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G:\Linda Boek Marjo - kopie\Linda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6569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9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G:\Linda Boek Marjo - kopie\Linda3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35024"/>
            <a:ext cx="8460432" cy="686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657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G:\Linda Boek Marjo - kopie\Linda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388424" cy="68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6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G:\Linda Boek Marjo - kopie\Linda32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59"/>
            <a:ext cx="8431954" cy="685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6705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Diavoorstelling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Susan</dc:creator>
  <cp:lastModifiedBy>Susan</cp:lastModifiedBy>
  <cp:revision>1</cp:revision>
  <dcterms:created xsi:type="dcterms:W3CDTF">2012-08-30T18:12:53Z</dcterms:created>
  <dcterms:modified xsi:type="dcterms:W3CDTF">2012-08-30T18:14:35Z</dcterms:modified>
</cp:coreProperties>
</file>