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E9607-B721-4693-A971-50C40D256813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C5C9B-0E76-429A-8A3E-DE7A642B1A7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367996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E9607-B721-4693-A971-50C40D256813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C5C9B-0E76-429A-8A3E-DE7A642B1A7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660400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E9607-B721-4693-A971-50C40D256813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C5C9B-0E76-429A-8A3E-DE7A642B1A7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63405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E9607-B721-4693-A971-50C40D256813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C5C9B-0E76-429A-8A3E-DE7A642B1A7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035517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E9607-B721-4693-A971-50C40D256813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C5C9B-0E76-429A-8A3E-DE7A642B1A7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230344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E9607-B721-4693-A971-50C40D256813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C5C9B-0E76-429A-8A3E-DE7A642B1A7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079595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E9607-B721-4693-A971-50C40D256813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C5C9B-0E76-429A-8A3E-DE7A642B1A7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587514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E9607-B721-4693-A971-50C40D256813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C5C9B-0E76-429A-8A3E-DE7A642B1A7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413333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E9607-B721-4693-A971-50C40D256813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C5C9B-0E76-429A-8A3E-DE7A642B1A7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523840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E9607-B721-4693-A971-50C40D256813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C5C9B-0E76-429A-8A3E-DE7A642B1A7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277407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E9607-B721-4693-A971-50C40D256813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C5C9B-0E76-429A-8A3E-DE7A642B1A7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766536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0E9607-B721-4693-A971-50C40D256813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DC5C9B-0E76-429A-8A3E-DE7A642B1A7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13046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1026" name="Picture 2" descr="G:\Linda Boek Marjo - kopie\Linda2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0"/>
            <a:ext cx="865694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97952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3074" name="Picture 2" descr="G:\Linda Boek Marjo - kopie\Linda31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-35024"/>
            <a:ext cx="8460432" cy="6865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96578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2050" name="Picture 2" descr="G:\Linda Boek Marjo - kopie\Linda3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0"/>
            <a:ext cx="8388424" cy="6891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64647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4098" name="Picture 2" descr="G:\Linda Boek Marjo - kopie\Linda32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259"/>
            <a:ext cx="8431954" cy="6853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567055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Diavoorstelling (4:3)</PresentationFormat>
  <Paragraphs>0</Paragraphs>
  <Slides>4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4</vt:i4>
      </vt:variant>
    </vt:vector>
  </HeadingPairs>
  <TitlesOfParts>
    <vt:vector size="5" baseType="lpstr">
      <vt:lpstr>Kantoorthema</vt:lpstr>
      <vt:lpstr>PowerPoint-presentatie</vt:lpstr>
      <vt:lpstr>PowerPoint-presentatie</vt:lpstr>
      <vt:lpstr>PowerPoint-presentatie</vt:lpstr>
      <vt:lpstr>PowerPoint-presentatie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Susan</dc:creator>
  <cp:lastModifiedBy>Susan</cp:lastModifiedBy>
  <cp:revision>1</cp:revision>
  <dcterms:created xsi:type="dcterms:W3CDTF">2012-08-30T18:12:53Z</dcterms:created>
  <dcterms:modified xsi:type="dcterms:W3CDTF">2012-08-30T18:14:35Z</dcterms:modified>
</cp:coreProperties>
</file>