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15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12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971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36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203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01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29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60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69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83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60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141F5-EE5D-437D-94C6-55BD965096E4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6FEE5-2F48-498C-802A-892902AB13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00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2" y="0"/>
            <a:ext cx="84594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38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 descr="G:\Linda Boek Marjo - kopie\Linda2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86" y="1"/>
            <a:ext cx="83632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166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26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4" y="41395"/>
            <a:ext cx="8460432" cy="681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 descr="G:\Linda Boek Marjo - kopie\Linda2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4" y="0"/>
            <a:ext cx="8414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28867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2012-08-30T18:09:54Z</dcterms:created>
  <dcterms:modified xsi:type="dcterms:W3CDTF">2012-08-30T18:11:39Z</dcterms:modified>
</cp:coreProperties>
</file>