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15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12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71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3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3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0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29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60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8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6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41F5-EE5D-437D-94C6-55BD965096E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FEE5-2F48-498C-802A-892902AB13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" y="0"/>
            <a:ext cx="8459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8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2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6" y="1"/>
            <a:ext cx="8363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2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41395"/>
            <a:ext cx="8460432" cy="68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2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0"/>
            <a:ext cx="8414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886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2012-08-30T18:09:54Z</dcterms:created>
  <dcterms:modified xsi:type="dcterms:W3CDTF">2012-08-30T18:11:39Z</dcterms:modified>
</cp:coreProperties>
</file>