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5D24-31FC-4F94-A70A-8A43CEB7D898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00B4-4538-46D2-9D9A-ADB38D812D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4051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5D24-31FC-4F94-A70A-8A43CEB7D898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00B4-4538-46D2-9D9A-ADB38D812D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5393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5D24-31FC-4F94-A70A-8A43CEB7D898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00B4-4538-46D2-9D9A-ADB38D812D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189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5D24-31FC-4F94-A70A-8A43CEB7D898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00B4-4538-46D2-9D9A-ADB38D812D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052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5D24-31FC-4F94-A70A-8A43CEB7D898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00B4-4538-46D2-9D9A-ADB38D812D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5436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5D24-31FC-4F94-A70A-8A43CEB7D898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00B4-4538-46D2-9D9A-ADB38D812D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682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5D24-31FC-4F94-A70A-8A43CEB7D898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00B4-4538-46D2-9D9A-ADB38D812D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4056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5D24-31FC-4F94-A70A-8A43CEB7D898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00B4-4538-46D2-9D9A-ADB38D812D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7493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5D24-31FC-4F94-A70A-8A43CEB7D898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00B4-4538-46D2-9D9A-ADB38D812D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744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5D24-31FC-4F94-A70A-8A43CEB7D898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00B4-4538-46D2-9D9A-ADB38D812D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871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5D24-31FC-4F94-A70A-8A43CEB7D898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E00B4-4538-46D2-9D9A-ADB38D812D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771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15D24-31FC-4F94-A70A-8A43CEB7D898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E00B4-4538-46D2-9D9A-ADB38D812D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698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G:\Linda Boek Marjo - kopie\Linda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69" y="-70736"/>
            <a:ext cx="8657863" cy="695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88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G:\Linda Boek Marjo - kopie\Linda2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48" y="0"/>
            <a:ext cx="8234704" cy="68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23493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Diavoorstelling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Kantoorthema</vt:lpstr>
      <vt:lpstr>PowerPoint-presentatie</vt:lpstr>
      <vt:lpstr>PowerPoint-presentatie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Susan</dc:creator>
  <cp:lastModifiedBy>Susan</cp:lastModifiedBy>
  <cp:revision>1</cp:revision>
  <dcterms:created xsi:type="dcterms:W3CDTF">2012-08-30T18:05:19Z</dcterms:created>
  <dcterms:modified xsi:type="dcterms:W3CDTF">2012-08-30T18:06:39Z</dcterms:modified>
</cp:coreProperties>
</file>