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405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5393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1897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0527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543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68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405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749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446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71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771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15D24-31FC-4F94-A70A-8A43CEB7D898}" type="datetimeFigureOut">
              <a:rPr lang="nl-NL" smtClean="0"/>
              <a:t>30-8-2012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E00B4-4538-46D2-9D9A-ADB38D812D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698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69" y="-70736"/>
            <a:ext cx="8657863" cy="695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88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2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48" y="0"/>
            <a:ext cx="8234704" cy="684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23493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2012-08-30T18:05:19Z</dcterms:created>
  <dcterms:modified xsi:type="dcterms:W3CDTF">2012-08-30T18:06:39Z</dcterms:modified>
</cp:coreProperties>
</file>