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711C-8034-47E0-B816-644E23AE229D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497-4DD8-4F8D-A0D1-819196A73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15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711C-8034-47E0-B816-644E23AE229D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497-4DD8-4F8D-A0D1-819196A73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761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711C-8034-47E0-B816-644E23AE229D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497-4DD8-4F8D-A0D1-819196A73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17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711C-8034-47E0-B816-644E23AE229D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497-4DD8-4F8D-A0D1-819196A73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238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711C-8034-47E0-B816-644E23AE229D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497-4DD8-4F8D-A0D1-819196A73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928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711C-8034-47E0-B816-644E23AE229D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497-4DD8-4F8D-A0D1-819196A73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44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711C-8034-47E0-B816-644E23AE229D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497-4DD8-4F8D-A0D1-819196A73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994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711C-8034-47E0-B816-644E23AE229D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497-4DD8-4F8D-A0D1-819196A73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78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711C-8034-47E0-B816-644E23AE229D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497-4DD8-4F8D-A0D1-819196A73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138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711C-8034-47E0-B816-644E23AE229D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497-4DD8-4F8D-A0D1-819196A73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270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711C-8034-47E0-B816-644E23AE229D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1497-4DD8-4F8D-A0D1-819196A73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37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711C-8034-47E0-B816-644E23AE229D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D1497-4DD8-4F8D-A0D1-819196A73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24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 descr="G:\Linda Boek Marjo - kopie\Linda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5350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90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G:\Linda Boek Marjo - kopie\Linda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00" y="-243408"/>
            <a:ext cx="8586401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4619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Diavoorstelling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Susan</dc:creator>
  <cp:lastModifiedBy>Susan</cp:lastModifiedBy>
  <cp:revision>2</cp:revision>
  <dcterms:created xsi:type="dcterms:W3CDTF">2012-08-30T17:56:24Z</dcterms:created>
  <dcterms:modified xsi:type="dcterms:W3CDTF">2012-08-31T12:38:17Z</dcterms:modified>
</cp:coreProperties>
</file>