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6152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7610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017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2381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9285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1447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9941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06789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1383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2708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337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9711C-8034-47E0-B816-644E23AE229D}" type="datetimeFigureOut">
              <a:rPr lang="nl-NL" smtClean="0"/>
              <a:t>31-8-2012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D1497-4DD8-4F8D-A0D1-819196A738A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5249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2" descr="G:\Linda Boek Marjo - kopie\Linda2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8" y="0"/>
            <a:ext cx="853502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5908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1026" name="Picture 2" descr="G:\Linda Boek Marjo - kopie\Linda1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800" y="-243408"/>
            <a:ext cx="8586401" cy="70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6461959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Diavoorstelling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Kantoorthema</vt:lpstr>
      <vt:lpstr>PowerPoint-presentatie</vt:lpstr>
      <vt:lpstr>PowerPoint-presentatie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Susan</dc:creator>
  <cp:lastModifiedBy>Susan</cp:lastModifiedBy>
  <cp:revision>2</cp:revision>
  <dcterms:created xsi:type="dcterms:W3CDTF">2012-08-30T17:56:24Z</dcterms:created>
  <dcterms:modified xsi:type="dcterms:W3CDTF">2012-08-31T12:38:17Z</dcterms:modified>
</cp:coreProperties>
</file>