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9711C-8034-47E0-B816-644E23AE229D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1497-4DD8-4F8D-A0D1-819196A738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6152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9711C-8034-47E0-B816-644E23AE229D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1497-4DD8-4F8D-A0D1-819196A738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7610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9711C-8034-47E0-B816-644E23AE229D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1497-4DD8-4F8D-A0D1-819196A738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0173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9711C-8034-47E0-B816-644E23AE229D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1497-4DD8-4F8D-A0D1-819196A738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2381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9711C-8034-47E0-B816-644E23AE229D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1497-4DD8-4F8D-A0D1-819196A738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9285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9711C-8034-47E0-B816-644E23AE229D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1497-4DD8-4F8D-A0D1-819196A738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1447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9711C-8034-47E0-B816-644E23AE229D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1497-4DD8-4F8D-A0D1-819196A738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9941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9711C-8034-47E0-B816-644E23AE229D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1497-4DD8-4F8D-A0D1-819196A738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6789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9711C-8034-47E0-B816-644E23AE229D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1497-4DD8-4F8D-A0D1-819196A738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1383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9711C-8034-47E0-B816-644E23AE229D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1497-4DD8-4F8D-A0D1-819196A738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2708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9711C-8034-47E0-B816-644E23AE229D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1497-4DD8-4F8D-A0D1-819196A738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3378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9711C-8034-47E0-B816-644E23AE229D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D1497-4DD8-4F8D-A0D1-819196A738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5249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2" descr="G:\Linda Boek Marjo - kopie\Linda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85350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908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G:\Linda Boek Marjo - kopie\Linda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00" y="-243408"/>
            <a:ext cx="8586401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46195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Diavoorstelling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Kantoorthema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2</cp:revision>
  <dcterms:created xsi:type="dcterms:W3CDTF">2012-08-30T17:56:24Z</dcterms:created>
  <dcterms:modified xsi:type="dcterms:W3CDTF">2012-08-31T12:38:17Z</dcterms:modified>
</cp:coreProperties>
</file>