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16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910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2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847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51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9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13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967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488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127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1594D-5439-45B1-A9D0-B61F4E5D5FD4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F2309-6C13-4546-A7AE-46C2F1C35E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365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64" y="-10645"/>
            <a:ext cx="8820472" cy="686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26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Linda Boek Marjo - kopie\Linda01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-15754"/>
            <a:ext cx="8588993" cy="682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41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051" y="0"/>
            <a:ext cx="8375898" cy="685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9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Diavoorstelling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2</cp:revision>
  <dcterms:created xsi:type="dcterms:W3CDTF">2012-08-31T12:05:04Z</dcterms:created>
  <dcterms:modified xsi:type="dcterms:W3CDTF">2012-08-31T12:13:53Z</dcterms:modified>
</cp:coreProperties>
</file>