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1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1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2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47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5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9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13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96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48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27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594D-5439-45B1-A9D0-B61F4E5D5FD4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2309-6C13-4546-A7AE-46C2F1C35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6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4" y="-10645"/>
            <a:ext cx="8820472" cy="68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Linda Boek Marjo - kopie\Linda0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-15754"/>
            <a:ext cx="8588993" cy="68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51" y="0"/>
            <a:ext cx="8375898" cy="685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2012-08-31T12:05:04Z</dcterms:created>
  <dcterms:modified xsi:type="dcterms:W3CDTF">2012-08-31T12:13:53Z</dcterms:modified>
</cp:coreProperties>
</file>