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770D2-41F2-4C90-9C13-902BCD2F018C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8F6EA-F6D0-422A-B412-1970D85987E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35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770D2-41F2-4C90-9C13-902BCD2F018C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8F6EA-F6D0-422A-B412-1970D85987E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0997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770D2-41F2-4C90-9C13-902BCD2F018C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8F6EA-F6D0-422A-B412-1970D85987E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95197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770D2-41F2-4C90-9C13-902BCD2F018C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8F6EA-F6D0-422A-B412-1970D85987E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9750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770D2-41F2-4C90-9C13-902BCD2F018C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8F6EA-F6D0-422A-B412-1970D85987E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5498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770D2-41F2-4C90-9C13-902BCD2F018C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8F6EA-F6D0-422A-B412-1970D85987E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8099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770D2-41F2-4C90-9C13-902BCD2F018C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8F6EA-F6D0-422A-B412-1970D85987E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2840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770D2-41F2-4C90-9C13-902BCD2F018C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8F6EA-F6D0-422A-B412-1970D85987E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9687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770D2-41F2-4C90-9C13-902BCD2F018C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8F6EA-F6D0-422A-B412-1970D85987E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93726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770D2-41F2-4C90-9C13-902BCD2F018C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8F6EA-F6D0-422A-B412-1970D85987E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0099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770D2-41F2-4C90-9C13-902BCD2F018C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8F6EA-F6D0-422A-B412-1970D85987E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4140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0770D2-41F2-4C90-9C13-902BCD2F018C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8F6EA-F6D0-422A-B412-1970D85987E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583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6" name="Picture 2" descr="G:\Linda Boek Marjo - kopie\Linda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209" y="1"/>
            <a:ext cx="83984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4095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2050" name="Picture 2" descr="G:\Linda Boek Marjo - kopie\Linda18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622" y="1"/>
            <a:ext cx="942124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0493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3074" name="Picture 2" descr="G:\Linda Boek Marjo - kopie\Linda19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83" y="1"/>
            <a:ext cx="863543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50233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098" name="Picture 2" descr="G:\Linda Boek Marjo - kopie\Linda20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029" y="0"/>
            <a:ext cx="8329942" cy="6824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931230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Diavoorstelling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5" baseType="lpstr">
      <vt:lpstr>Kantoorthema</vt:lpstr>
      <vt:lpstr>PowerPoint-presentatie</vt:lpstr>
      <vt:lpstr>PowerPoint-presentatie</vt:lpstr>
      <vt:lpstr>PowerPoint-presentatie</vt:lpstr>
      <vt:lpstr>PowerPoint-presentatie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Susan</dc:creator>
  <cp:lastModifiedBy>Susan</cp:lastModifiedBy>
  <cp:revision>1</cp:revision>
  <dcterms:created xsi:type="dcterms:W3CDTF">2012-08-30T18:02:19Z</dcterms:created>
  <dcterms:modified xsi:type="dcterms:W3CDTF">2012-08-30T18:03:54Z</dcterms:modified>
</cp:coreProperties>
</file>