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8E49-F970-4B41-BB4B-CEF152528F78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933-F267-4EFE-A499-DBA70CA3B1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61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8E49-F970-4B41-BB4B-CEF152528F78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933-F267-4EFE-A499-DBA70CA3B1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87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8E49-F970-4B41-BB4B-CEF152528F78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933-F267-4EFE-A499-DBA70CA3B1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82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8E49-F970-4B41-BB4B-CEF152528F78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933-F267-4EFE-A499-DBA70CA3B1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41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8E49-F970-4B41-BB4B-CEF152528F78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933-F267-4EFE-A499-DBA70CA3B1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11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8E49-F970-4B41-BB4B-CEF152528F78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933-F267-4EFE-A499-DBA70CA3B1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85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8E49-F970-4B41-BB4B-CEF152528F78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933-F267-4EFE-A499-DBA70CA3B1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84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8E49-F970-4B41-BB4B-CEF152528F78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933-F267-4EFE-A499-DBA70CA3B1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2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8E49-F970-4B41-BB4B-CEF152528F78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933-F267-4EFE-A499-DBA70CA3B1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89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8E49-F970-4B41-BB4B-CEF152528F78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933-F267-4EFE-A499-DBA70CA3B1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40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8E49-F970-4B41-BB4B-CEF152528F78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933-F267-4EFE-A499-DBA70CA3B1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92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68E49-F970-4B41-BB4B-CEF152528F78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0D933-F267-4EFE-A499-DBA70CA3B1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46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33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16416" cy="686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1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:\Linda Boek Marjo - kopie\Linda35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60432" cy="69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20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34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85972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3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G:\Linda Boek Marjo - kopie\Linda36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09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803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2</cp:revision>
  <dcterms:created xsi:type="dcterms:W3CDTF">2012-08-30T18:15:46Z</dcterms:created>
  <dcterms:modified xsi:type="dcterms:W3CDTF">2012-08-31T12:45:00Z</dcterms:modified>
</cp:coreProperties>
</file>