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561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87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824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41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911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8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184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2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89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40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92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68E49-F970-4B41-BB4B-CEF152528F78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D933-F267-4EFE-A499-DBA70CA3B1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46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33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316416" cy="686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41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35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60432" cy="690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201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34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8597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93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36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09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8803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2012-08-30T18:15:46Z</dcterms:created>
  <dcterms:modified xsi:type="dcterms:W3CDTF">2012-08-31T12:45:00Z</dcterms:modified>
</cp:coreProperties>
</file>