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13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17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72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86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45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8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99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34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88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8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3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F10C-FC1A-4C9B-A430-5394938CB4AE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3E32-2AD4-46CE-B34C-416C35D00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1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5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8228"/>
            <a:ext cx="8316416" cy="68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8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6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41"/>
            <a:ext cx="8172400" cy="6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3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5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5" y="-41599"/>
            <a:ext cx="8316416" cy="68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872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2012-08-30T18:40:41Z</dcterms:created>
  <dcterms:modified xsi:type="dcterms:W3CDTF">2012-08-30T18:42:01Z</dcterms:modified>
</cp:coreProperties>
</file>