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913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76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72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86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3456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6806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0997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5349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88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68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30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3F10C-FC1A-4C9B-A430-5394938CB4AE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03E32-2AD4-46CE-B34C-416C35D00D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871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57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18228"/>
            <a:ext cx="8316416" cy="682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986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6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241"/>
            <a:ext cx="8172400" cy="685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03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5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05" y="-41599"/>
            <a:ext cx="8316416" cy="689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38723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2012-08-30T18:40:41Z</dcterms:created>
  <dcterms:modified xsi:type="dcterms:W3CDTF">2012-08-30T18:42:01Z</dcterms:modified>
</cp:coreProperties>
</file>