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89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60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9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42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4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8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6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8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2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26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C540-98F6-4B75-BCD1-BEF05FA61CC4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1E1B-547E-4495-BB50-4532916495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8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88"/>
            <a:ext cx="8565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9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8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3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34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2012-08-30T18:53:51Z</dcterms:created>
  <dcterms:modified xsi:type="dcterms:W3CDTF">2012-08-30T18:57:41Z</dcterms:modified>
</cp:coreProperties>
</file>