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99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19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75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49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09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84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68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72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09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14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70D2-41F2-4C90-9C13-902BCD2F018C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F6EA-F6D0-422A-B412-1970D85987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8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9" y="1"/>
            <a:ext cx="8398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9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1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22" y="1"/>
            <a:ext cx="9421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9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3" y="1"/>
            <a:ext cx="8635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2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9" y="0"/>
            <a:ext cx="8329942" cy="68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123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2012-08-30T18:02:19Z</dcterms:created>
  <dcterms:modified xsi:type="dcterms:W3CDTF">2012-08-30T18:03:54Z</dcterms:modified>
</cp:coreProperties>
</file>