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8435-3558-4E32-BD61-4CDF2BC069B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9827-787C-4061-BA88-49CD23F0C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376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8435-3558-4E32-BD61-4CDF2BC069B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9827-787C-4061-BA88-49CD23F0C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72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8435-3558-4E32-BD61-4CDF2BC069B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9827-787C-4061-BA88-49CD23F0C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16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8435-3558-4E32-BD61-4CDF2BC069B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9827-787C-4061-BA88-49CD23F0C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8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8435-3558-4E32-BD61-4CDF2BC069B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9827-787C-4061-BA88-49CD23F0C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63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8435-3558-4E32-BD61-4CDF2BC069B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9827-787C-4061-BA88-49CD23F0C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05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8435-3558-4E32-BD61-4CDF2BC069B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9827-787C-4061-BA88-49CD23F0C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526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8435-3558-4E32-BD61-4CDF2BC069B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9827-787C-4061-BA88-49CD23F0C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783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8435-3558-4E32-BD61-4CDF2BC069B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9827-787C-4061-BA88-49CD23F0C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44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8435-3558-4E32-BD61-4CDF2BC069B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9827-787C-4061-BA88-49CD23F0C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66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8435-3558-4E32-BD61-4CDF2BC069B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9827-787C-4061-BA88-49CD23F0C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38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08435-3558-4E32-BD61-4CDF2BC069B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F9827-787C-4061-BA88-49CD23F0C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58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:\Linda Boek Marjo - kopie\Linda83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79770" cy="687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2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G:\Linda Boek Marjo - kopie\Linda85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236"/>
            <a:ext cx="8532440" cy="686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9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84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17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7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G:\Linda Boek Marjo - kopie\Linda86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28113" cy="684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1997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Diavoorstelling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2</cp:revision>
  <dcterms:created xsi:type="dcterms:W3CDTF">2012-08-30T18:54:34Z</dcterms:created>
  <dcterms:modified xsi:type="dcterms:W3CDTF">2012-08-31T13:00:45Z</dcterms:modified>
</cp:coreProperties>
</file>