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8435-3558-4E32-BD61-4CDF2BC069B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F9827-787C-4061-BA88-49CD23F0CF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3760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8435-3558-4E32-BD61-4CDF2BC069B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F9827-787C-4061-BA88-49CD23F0CF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672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8435-3558-4E32-BD61-4CDF2BC069B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F9827-787C-4061-BA88-49CD23F0CF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1649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8435-3558-4E32-BD61-4CDF2BC069B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F9827-787C-4061-BA88-49CD23F0CF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581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8435-3558-4E32-BD61-4CDF2BC069B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F9827-787C-4061-BA88-49CD23F0CF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9636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8435-3558-4E32-BD61-4CDF2BC069B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F9827-787C-4061-BA88-49CD23F0CF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4059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8435-3558-4E32-BD61-4CDF2BC069B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F9827-787C-4061-BA88-49CD23F0CF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5262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8435-3558-4E32-BD61-4CDF2BC069B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F9827-787C-4061-BA88-49CD23F0CF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7834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8435-3558-4E32-BD61-4CDF2BC069B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F9827-787C-4061-BA88-49CD23F0CF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0440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8435-3558-4E32-BD61-4CDF2BC069B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F9827-787C-4061-BA88-49CD23F0CF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5666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8435-3558-4E32-BD61-4CDF2BC069B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F9827-787C-4061-BA88-49CD23F0CF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3380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08435-3558-4E32-BD61-4CDF2BC069B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F9827-787C-4061-BA88-49CD23F0CF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3589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83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79770" cy="6873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022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3074" name="Picture 2" descr="G:\Linda Boek Marjo - kopie\Linda85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6236"/>
            <a:ext cx="8532440" cy="6862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292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G:\Linda Boek Marjo - kopie\Linda84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85171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871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098" name="Picture 2" descr="G:\Linda Boek Marjo - kopie\Linda86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28113" cy="684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719971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Diavoorstelling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2</cp:revision>
  <dcterms:created xsi:type="dcterms:W3CDTF">2012-08-30T18:54:34Z</dcterms:created>
  <dcterms:modified xsi:type="dcterms:W3CDTF">2012-08-31T13:00:45Z</dcterms:modified>
</cp:coreProperties>
</file>