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370DC-9B81-4278-8A2C-84D2D77300D9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832AC-98F9-441E-9023-49F380E79A1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1915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370DC-9B81-4278-8A2C-84D2D77300D9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832AC-98F9-441E-9023-49F380E79A1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0278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370DC-9B81-4278-8A2C-84D2D77300D9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832AC-98F9-441E-9023-49F380E79A1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1093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370DC-9B81-4278-8A2C-84D2D77300D9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832AC-98F9-441E-9023-49F380E79A1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938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370DC-9B81-4278-8A2C-84D2D77300D9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832AC-98F9-441E-9023-49F380E79A1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6892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370DC-9B81-4278-8A2C-84D2D77300D9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832AC-98F9-441E-9023-49F380E79A1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4347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370DC-9B81-4278-8A2C-84D2D77300D9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832AC-98F9-441E-9023-49F380E79A1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933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370DC-9B81-4278-8A2C-84D2D77300D9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832AC-98F9-441E-9023-49F380E79A1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1076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370DC-9B81-4278-8A2C-84D2D77300D9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832AC-98F9-441E-9023-49F380E79A1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676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370DC-9B81-4278-8A2C-84D2D77300D9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832AC-98F9-441E-9023-49F380E79A1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9221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370DC-9B81-4278-8A2C-84D2D77300D9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832AC-98F9-441E-9023-49F380E79A1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3631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A370DC-9B81-4278-8A2C-84D2D77300D9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6832AC-98F9-441E-9023-49F380E79A1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4641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G:\Linda Boek Marjo - kopie\Linda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80" y="-13393"/>
            <a:ext cx="8532440" cy="687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5454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2050" name="Picture 2" descr="G:\Linda Boek Marjo - kopie\Linda10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59" y="0"/>
            <a:ext cx="890528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6921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1026" name="Picture 2" descr="G:\Linda Boek Marjo - kopie\Linda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29" y="0"/>
            <a:ext cx="8917943" cy="688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457819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Diavoorstelling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4" baseType="lpstr">
      <vt:lpstr>Kantoorthema</vt:lpstr>
      <vt:lpstr>PowerPoint-presentatie</vt:lpstr>
      <vt:lpstr>PowerPoint-presentatie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Susan</dc:creator>
  <cp:lastModifiedBy>Susan</cp:lastModifiedBy>
  <cp:revision>2</cp:revision>
  <dcterms:created xsi:type="dcterms:W3CDTF">2012-08-30T17:54:32Z</dcterms:created>
  <dcterms:modified xsi:type="dcterms:W3CDTF">2012-08-30T18:00:20Z</dcterms:modified>
</cp:coreProperties>
</file>