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70DC-9B81-4278-8A2C-84D2D77300D9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32AC-98F9-441E-9023-49F380E79A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191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70DC-9B81-4278-8A2C-84D2D77300D9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32AC-98F9-441E-9023-49F380E79A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27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70DC-9B81-4278-8A2C-84D2D77300D9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32AC-98F9-441E-9023-49F380E79A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09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70DC-9B81-4278-8A2C-84D2D77300D9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32AC-98F9-441E-9023-49F380E79A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3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70DC-9B81-4278-8A2C-84D2D77300D9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32AC-98F9-441E-9023-49F380E79A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89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70DC-9B81-4278-8A2C-84D2D77300D9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32AC-98F9-441E-9023-49F380E79A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34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70DC-9B81-4278-8A2C-84D2D77300D9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32AC-98F9-441E-9023-49F380E79A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933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70DC-9B81-4278-8A2C-84D2D77300D9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32AC-98F9-441E-9023-49F380E79A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107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70DC-9B81-4278-8A2C-84D2D77300D9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32AC-98F9-441E-9023-49F380E79A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676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70DC-9B81-4278-8A2C-84D2D77300D9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32AC-98F9-441E-9023-49F380E79A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22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70DC-9B81-4278-8A2C-84D2D77300D9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32AC-98F9-441E-9023-49F380E79A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3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370DC-9B81-4278-8A2C-84D2D77300D9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832AC-98F9-441E-9023-49F380E79A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6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G:\Linda Boek Marjo - kopie\Linda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0" y="-13393"/>
            <a:ext cx="8532440" cy="68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45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G:\Linda Boek Marjo - kopie\Linda1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9" y="0"/>
            <a:ext cx="89052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2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G:\Linda Boek Marjo - kopie\Linda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9" y="0"/>
            <a:ext cx="8917943" cy="688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5781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Diavoorstelling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Kantoorthema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Susan</dc:creator>
  <cp:lastModifiedBy>Susan</cp:lastModifiedBy>
  <cp:revision>2</cp:revision>
  <dcterms:created xsi:type="dcterms:W3CDTF">2012-08-30T17:54:32Z</dcterms:created>
  <dcterms:modified xsi:type="dcterms:W3CDTF">2012-08-30T18:00:20Z</dcterms:modified>
</cp:coreProperties>
</file>