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9DAA-3461-4EC3-9B19-53673D9C8340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FE01-5C48-4F7D-BA72-9C11414191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5576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9DAA-3461-4EC3-9B19-53673D9C8340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FE01-5C48-4F7D-BA72-9C11414191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450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9DAA-3461-4EC3-9B19-53673D9C8340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FE01-5C48-4F7D-BA72-9C11414191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541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9DAA-3461-4EC3-9B19-53673D9C8340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FE01-5C48-4F7D-BA72-9C11414191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657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9DAA-3461-4EC3-9B19-53673D9C8340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FE01-5C48-4F7D-BA72-9C11414191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2942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9DAA-3461-4EC3-9B19-53673D9C8340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FE01-5C48-4F7D-BA72-9C11414191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230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9DAA-3461-4EC3-9B19-53673D9C8340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FE01-5C48-4F7D-BA72-9C11414191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402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9DAA-3461-4EC3-9B19-53673D9C8340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FE01-5C48-4F7D-BA72-9C11414191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475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9DAA-3461-4EC3-9B19-53673D9C8340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FE01-5C48-4F7D-BA72-9C11414191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996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9DAA-3461-4EC3-9B19-53673D9C8340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FE01-5C48-4F7D-BA72-9C11414191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1351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9DAA-3461-4EC3-9B19-53673D9C8340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FE01-5C48-4F7D-BA72-9C11414191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1301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D9DAA-3461-4EC3-9B19-53673D9C8340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FFE01-5C48-4F7D-BA72-9C11414191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024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53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0021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558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5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330"/>
            <a:ext cx="8775586" cy="684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980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54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6633"/>
            <a:ext cx="9163025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82938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4" baseType="lpstr">
      <vt:lpstr>Kantoorthema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2012-08-30T18:37:20Z</dcterms:created>
  <dcterms:modified xsi:type="dcterms:W3CDTF">2012-08-30T18:38:43Z</dcterms:modified>
</cp:coreProperties>
</file>