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DAA-3461-4EC3-9B19-53673D9C8340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E01-5C48-4F7D-BA72-9C11414191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57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DAA-3461-4EC3-9B19-53673D9C8340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E01-5C48-4F7D-BA72-9C11414191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50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DAA-3461-4EC3-9B19-53673D9C8340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E01-5C48-4F7D-BA72-9C11414191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41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DAA-3461-4EC3-9B19-53673D9C8340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E01-5C48-4F7D-BA72-9C11414191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6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DAA-3461-4EC3-9B19-53673D9C8340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E01-5C48-4F7D-BA72-9C11414191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294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DAA-3461-4EC3-9B19-53673D9C8340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E01-5C48-4F7D-BA72-9C11414191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30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DAA-3461-4EC3-9B19-53673D9C8340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E01-5C48-4F7D-BA72-9C11414191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02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DAA-3461-4EC3-9B19-53673D9C8340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E01-5C48-4F7D-BA72-9C11414191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7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DAA-3461-4EC3-9B19-53673D9C8340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E01-5C48-4F7D-BA72-9C11414191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96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DAA-3461-4EC3-9B19-53673D9C8340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E01-5C48-4F7D-BA72-9C11414191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35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DAA-3461-4EC3-9B19-53673D9C8340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E01-5C48-4F7D-BA72-9C11414191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30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D9DAA-3461-4EC3-9B19-53673D9C8340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FE01-5C48-4F7D-BA72-9C11414191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24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5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02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55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:\Linda Boek Marjo - kopie\Linda5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30"/>
            <a:ext cx="8775586" cy="684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8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5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3"/>
            <a:ext cx="916302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293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Kantoorthema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1</cp:revision>
  <dcterms:created xsi:type="dcterms:W3CDTF">2012-08-30T18:37:20Z</dcterms:created>
  <dcterms:modified xsi:type="dcterms:W3CDTF">2012-08-30T18:38:43Z</dcterms:modified>
</cp:coreProperties>
</file>