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A7C2-DC2F-4153-94D0-209412337F21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ED98-6878-4D44-AF0A-848502BE06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06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A7C2-DC2F-4153-94D0-209412337F21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ED98-6878-4D44-AF0A-848502BE06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504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A7C2-DC2F-4153-94D0-209412337F21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ED98-6878-4D44-AF0A-848502BE06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964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A7C2-DC2F-4153-94D0-209412337F21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ED98-6878-4D44-AF0A-848502BE06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65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A7C2-DC2F-4153-94D0-209412337F21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ED98-6878-4D44-AF0A-848502BE06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458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A7C2-DC2F-4153-94D0-209412337F21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ED98-6878-4D44-AF0A-848502BE06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44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A7C2-DC2F-4153-94D0-209412337F21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ED98-6878-4D44-AF0A-848502BE06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08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A7C2-DC2F-4153-94D0-209412337F21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ED98-6878-4D44-AF0A-848502BE06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560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A7C2-DC2F-4153-94D0-209412337F21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ED98-6878-4D44-AF0A-848502BE06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27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A7C2-DC2F-4153-94D0-209412337F21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ED98-6878-4D44-AF0A-848502BE06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805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A7C2-DC2F-4153-94D0-209412337F21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ED98-6878-4D44-AF0A-848502BE06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52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2A7C2-DC2F-4153-94D0-209412337F21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3ED98-6878-4D44-AF0A-848502BE06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05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G:\Linda Boek Marjo - kopie\Linda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2" y="-38939"/>
            <a:ext cx="8561717" cy="689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12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G:\Linda Boek Marjo - kopie\Linda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25963"/>
            <a:ext cx="8430517" cy="688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71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G:\Linda Boek Marjo - kopie\Linda1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03" y="0"/>
            <a:ext cx="825059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81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G:\Linda Boek Marjo - kopie\Linda0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2799"/>
            <a:ext cx="8460432" cy="688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2922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Diavoorstelling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Susan</dc:creator>
  <cp:lastModifiedBy>Susan</cp:lastModifiedBy>
  <cp:revision>2</cp:revision>
  <dcterms:created xsi:type="dcterms:W3CDTF">2012-08-30T17:58:08Z</dcterms:created>
  <dcterms:modified xsi:type="dcterms:W3CDTF">2012-08-31T12:20:20Z</dcterms:modified>
</cp:coreProperties>
</file>