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1A1AA-6015-4D48-8900-15BD8424A004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F28EF-2A3A-4E29-A7C4-B6BEA1C5C0A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0194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1A1AA-6015-4D48-8900-15BD8424A004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F28EF-2A3A-4E29-A7C4-B6BEA1C5C0A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23782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1A1AA-6015-4D48-8900-15BD8424A004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F28EF-2A3A-4E29-A7C4-B6BEA1C5C0A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71853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1A1AA-6015-4D48-8900-15BD8424A004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F28EF-2A3A-4E29-A7C4-B6BEA1C5C0A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7646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1A1AA-6015-4D48-8900-15BD8424A004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F28EF-2A3A-4E29-A7C4-B6BEA1C5C0A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1118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1A1AA-6015-4D48-8900-15BD8424A004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F28EF-2A3A-4E29-A7C4-B6BEA1C5C0A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527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1A1AA-6015-4D48-8900-15BD8424A004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F28EF-2A3A-4E29-A7C4-B6BEA1C5C0A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1565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1A1AA-6015-4D48-8900-15BD8424A004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F28EF-2A3A-4E29-A7C4-B6BEA1C5C0A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0743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1A1AA-6015-4D48-8900-15BD8424A004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F28EF-2A3A-4E29-A7C4-B6BEA1C5C0A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665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1A1AA-6015-4D48-8900-15BD8424A004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F28EF-2A3A-4E29-A7C4-B6BEA1C5C0A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3453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1A1AA-6015-4D48-8900-15BD8424A004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F28EF-2A3A-4E29-A7C4-B6BEA1C5C0A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998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1A1AA-6015-4D48-8900-15BD8424A004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BF28EF-2A3A-4E29-A7C4-B6BEA1C5C0A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7531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26" name="Picture 2" descr="G:\Linda Boek Marjo - kopie\Linda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80" y="-11693"/>
            <a:ext cx="8532440" cy="6889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1979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2050" name="Picture 2" descr="G:\Linda Boek Marjo - kopie\Linda77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16" y="1"/>
            <a:ext cx="84611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5061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3074" name="Picture 2" descr="G:\Linda Boek Marjo - kopie\Linda78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494" y="1"/>
            <a:ext cx="85650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13276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Diavoorstelling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4" baseType="lpstr">
      <vt:lpstr>Kantoorthema</vt:lpstr>
      <vt:lpstr>PowerPoint-presentatie</vt:lpstr>
      <vt:lpstr>PowerPoint-presentatie</vt:lpstr>
      <vt:lpstr>PowerPoint-presentatie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Susan</dc:creator>
  <cp:lastModifiedBy>Susan</cp:lastModifiedBy>
  <cp:revision>1</cp:revision>
  <dcterms:created xsi:type="dcterms:W3CDTF">2012-08-30T18:52:22Z</dcterms:created>
  <dcterms:modified xsi:type="dcterms:W3CDTF">2012-08-30T18:53:30Z</dcterms:modified>
</cp:coreProperties>
</file>