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19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7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8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64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5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7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A1AA-6015-4D48-8900-15BD8424A00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28EF-2A3A-4E29-A7C4-B6BEA1C5C0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5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-11693"/>
            <a:ext cx="8532440" cy="68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7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" y="1"/>
            <a:ext cx="8461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7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4" y="1"/>
            <a:ext cx="856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27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2012-08-30T18:52:22Z</dcterms:created>
  <dcterms:modified xsi:type="dcterms:W3CDTF">2012-08-30T18:53:30Z</dcterms:modified>
</cp:coreProperties>
</file>