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2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7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20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32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07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4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02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9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0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99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6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E79D-A244-401D-88B0-66144C14347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E419-60C2-4333-8865-CF2696BF7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8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5" y="0"/>
            <a:ext cx="853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3751"/>
            <a:ext cx="8316416" cy="68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6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0" y="1"/>
            <a:ext cx="8456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4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5" y="35833"/>
            <a:ext cx="8082610" cy="68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10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2012-08-31T13:15:52Z</dcterms:created>
  <dcterms:modified xsi:type="dcterms:W3CDTF">2012-08-31T13:17:23Z</dcterms:modified>
</cp:coreProperties>
</file>