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E79D-A244-401D-88B0-66144C14347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E419-60C2-4333-8865-CF2696BF77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3239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E79D-A244-401D-88B0-66144C14347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E419-60C2-4333-8865-CF2696BF77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571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E79D-A244-401D-88B0-66144C14347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E419-60C2-4333-8865-CF2696BF77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020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E79D-A244-401D-88B0-66144C14347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E419-60C2-4333-8865-CF2696BF77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6322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E79D-A244-401D-88B0-66144C14347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E419-60C2-4333-8865-CF2696BF77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1077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E79D-A244-401D-88B0-66144C14347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E419-60C2-4333-8865-CF2696BF77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140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E79D-A244-401D-88B0-66144C14347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E419-60C2-4333-8865-CF2696BF77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7023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E79D-A244-401D-88B0-66144C14347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E419-60C2-4333-8865-CF2696BF77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4911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E79D-A244-401D-88B0-66144C14347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E419-60C2-4333-8865-CF2696BF77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2096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E79D-A244-401D-88B0-66144C14347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E419-60C2-4333-8865-CF2696BF77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9997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E79D-A244-401D-88B0-66144C14347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E419-60C2-4333-8865-CF2696BF77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3697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5E79D-A244-401D-88B0-66144C14347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DE419-60C2-4333-8865-CF2696BF77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0809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G:\Linda Boek Marjo - kopie\Linda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75" y="0"/>
            <a:ext cx="853105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8868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3074" name="Picture 2" descr="G:\Linda Boek Marjo - kopie\Linda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92" y="23751"/>
            <a:ext cx="8316416" cy="681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668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2050" name="Picture 2" descr="G:\Linda Boek Marjo - kopie\Linda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60" y="1"/>
            <a:ext cx="84564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3241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098" name="Picture 2" descr="G:\Linda Boek Marjo - kopie\Linda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95" y="35833"/>
            <a:ext cx="8082610" cy="68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01100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Diavoorstelling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Susan</dc:creator>
  <cp:lastModifiedBy>Susan</cp:lastModifiedBy>
  <cp:revision>1</cp:revision>
  <dcterms:created xsi:type="dcterms:W3CDTF">2012-08-31T13:15:52Z</dcterms:created>
  <dcterms:modified xsi:type="dcterms:W3CDTF">2012-08-31T13:17:23Z</dcterms:modified>
</cp:coreProperties>
</file>