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1AF2-639C-40FA-AD35-44DC4B3B959D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1C10-0E72-4A06-ADA2-68836FF19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86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1AF2-639C-40FA-AD35-44DC4B3B959D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1C10-0E72-4A06-ADA2-68836FF19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71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1AF2-639C-40FA-AD35-44DC4B3B959D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1C10-0E72-4A06-ADA2-68836FF19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21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1AF2-639C-40FA-AD35-44DC4B3B959D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1C10-0E72-4A06-ADA2-68836FF19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18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1AF2-639C-40FA-AD35-44DC4B3B959D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1C10-0E72-4A06-ADA2-68836FF19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98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1AF2-639C-40FA-AD35-44DC4B3B959D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1C10-0E72-4A06-ADA2-68836FF19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54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1AF2-639C-40FA-AD35-44DC4B3B959D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1C10-0E72-4A06-ADA2-68836FF19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34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1AF2-639C-40FA-AD35-44DC4B3B959D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1C10-0E72-4A06-ADA2-68836FF19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56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1AF2-639C-40FA-AD35-44DC4B3B959D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1C10-0E72-4A06-ADA2-68836FF19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87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1AF2-639C-40FA-AD35-44DC4B3B959D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1C10-0E72-4A06-ADA2-68836FF19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8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1AF2-639C-40FA-AD35-44DC4B3B959D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1C10-0E72-4A06-ADA2-68836FF19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48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61AF2-639C-40FA-AD35-44DC4B3B959D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D1C10-0E72-4A06-ADA2-68836FF19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24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:\Linda Boek Marjo - kopie\Linda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0" y="68526"/>
            <a:ext cx="8531561" cy="678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68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2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9" y="0"/>
            <a:ext cx="8347103" cy="684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376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4" y="-26653"/>
            <a:ext cx="8451913" cy="68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7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G:\Linda Boek Marjo - kopie\Linda2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95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582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Diavoorstelling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2</cp:revision>
  <dcterms:created xsi:type="dcterms:W3CDTF">2012-08-30T17:52:22Z</dcterms:created>
  <dcterms:modified xsi:type="dcterms:W3CDTF">2012-08-30T18:08:51Z</dcterms:modified>
</cp:coreProperties>
</file>